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A7E"/>
    <a:srgbClr val="6D6E71"/>
    <a:srgbClr val="F15D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0" d="100"/>
          <a:sy n="70" d="100"/>
        </p:scale>
        <p:origin x="4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B289A4-1B15-477E-94CC-A9F562E7A581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958433-6677-4098-98B3-6F633BF3D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428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55650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636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303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955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52700" indent="-231775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3009900" indent="-231775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67100" indent="-231775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924300" indent="-231775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457200">
              <a:spcBef>
                <a:spcPct val="0"/>
              </a:spcBef>
            </a:pPr>
            <a:fld id="{88CB080F-9F55-4215-8CB0-E9960EE18976}" type="slidenum">
              <a:rPr lang="en-US" altLang="en-US" kern="0" smtClean="0">
                <a:solidFill>
                  <a:prstClr val="black"/>
                </a:solidFill>
                <a:latin typeface="Arial" panose="020B0604020202020204" pitchFamily="34" charset="0"/>
                <a:cs typeface="Arial"/>
                <a:sym typeface="Arial"/>
              </a:rPr>
              <a:pPr defTabSz="457200">
                <a:spcBef>
                  <a:spcPct val="0"/>
                </a:spcBef>
              </a:pPr>
              <a:t>1</a:t>
            </a:fld>
            <a:endParaRPr lang="en-US" altLang="en-US" kern="0">
              <a:solidFill>
                <a:prstClr val="black"/>
              </a:solidFill>
              <a:latin typeface="Arial" panose="020B0604020202020204" pitchFamily="34" charset="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21115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5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6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-16202" y="-24304"/>
            <a:ext cx="12250740" cy="6914711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6050" y="1792226"/>
            <a:ext cx="10032649" cy="3254271"/>
          </a:xfrm>
        </p:spPr>
        <p:txBody>
          <a:bodyPr/>
          <a:lstStyle>
            <a:lvl1pPr algn="l">
              <a:lnSpc>
                <a:spcPct val="10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7426462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slide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0315_VitalityLogo_TM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8533" y="5981701"/>
            <a:ext cx="770467" cy="389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28445"/>
            <a:ext cx="10972800" cy="4809067"/>
          </a:xfrm>
        </p:spPr>
        <p:txBody>
          <a:bodyPr/>
          <a:lstStyle>
            <a:lvl1pPr algn="l">
              <a:defRPr sz="4800">
                <a:solidFill>
                  <a:srgbClr val="6D6E7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F84E4-FEDA-41CA-8B79-AA1A575B22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3470974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slide-blu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8533" y="5981701"/>
            <a:ext cx="770467" cy="389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28445"/>
            <a:ext cx="10972800" cy="4809067"/>
          </a:xfrm>
        </p:spPr>
        <p:txBody>
          <a:bodyPr/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D04881A-A702-4DDF-8D86-C1F77E1FDE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1708585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slide-green">
    <p:bg>
      <p:bgPr>
        <a:solidFill>
          <a:srgbClr val="90C3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8533" y="5981701"/>
            <a:ext cx="770467" cy="389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28445"/>
            <a:ext cx="10972800" cy="4809067"/>
          </a:xfrm>
        </p:spPr>
        <p:txBody>
          <a:bodyPr/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DD5DD6D-DBD8-4336-9A3F-DD7BDB1EB1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7467894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slide-orang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8533" y="5981701"/>
            <a:ext cx="770467" cy="389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28445"/>
            <a:ext cx="10972800" cy="4809067"/>
          </a:xfrm>
        </p:spPr>
        <p:txBody>
          <a:bodyPr/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1E8E11E-CF30-461F-A2F9-9C588B1FEC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31557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slide-pink">
    <p:bg>
      <p:bgPr>
        <a:solidFill>
          <a:srgbClr val="B23E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8533" y="5981701"/>
            <a:ext cx="770467" cy="389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28445"/>
            <a:ext cx="10972800" cy="4809067"/>
          </a:xfrm>
        </p:spPr>
        <p:txBody>
          <a:bodyPr/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697926E-A542-48B5-A637-D8ED372B29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94885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slide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-16202" y="-24304"/>
            <a:ext cx="12250740" cy="6914711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0286" y="1816235"/>
            <a:ext cx="10032649" cy="3254271"/>
          </a:xfrm>
        </p:spPr>
        <p:txBody>
          <a:bodyPr/>
          <a:lstStyle>
            <a:lvl1pPr algn="l">
              <a:lnSpc>
                <a:spcPct val="10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image1.png" descr="0315_VitalityLogo_TM.png"/>
          <p:cNvPicPr/>
          <p:nvPr userDrawn="1"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0278533" y="5981701"/>
            <a:ext cx="770467" cy="389467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11110386" y="6130927"/>
            <a:ext cx="457201" cy="169335"/>
          </a:xfrm>
          <a:prstGeom prst="rect">
            <a:avLst/>
          </a:prstGeom>
          <a:ln w="12700">
            <a:miter lim="400000"/>
          </a:ln>
        </p:spPr>
        <p:txBody>
          <a:bodyPr lIns="0" tIns="0" rIns="0" bIns="0" anchor="ctr">
            <a:spAutoFit/>
          </a:bodyPr>
          <a:lstStyle>
            <a:lvl1pPr algn="r">
              <a:defRPr sz="1067" cap="all">
                <a:latin typeface="Raleway"/>
                <a:ea typeface="Raleway"/>
                <a:cs typeface="Raleway"/>
                <a:sym typeface="Raleway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pic>
        <p:nvPicPr>
          <p:cNvPr id="6" name="Picture 3" descr="\\psf\Home\Desktop\Ericsson-logo-blue.png"/>
          <p:cNvPicPr>
            <a:picLocks noChangeAspect="1" noChangeArrowheads="1"/>
          </p:cNvPicPr>
          <p:nvPr userDrawn="1"/>
        </p:nvPicPr>
        <p:blipFill>
          <a:blip r:embed="rId3" cstate="print"/>
          <a:srcRect t="26381" b="31365"/>
          <a:stretch>
            <a:fillRect/>
          </a:stretch>
        </p:blipFill>
        <p:spPr bwMode="auto">
          <a:xfrm>
            <a:off x="885856" y="5732949"/>
            <a:ext cx="1790187" cy="5673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08769156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0315_VitalityLogo_TM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8533" y="5981701"/>
            <a:ext cx="770467" cy="389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930FD-323D-4C1B-AF87-1179CD58D6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5" name="Picture 3" descr="\\psf\Home\Desktop\Ericsson-logo-blue.png"/>
          <p:cNvPicPr>
            <a:picLocks noChangeAspect="1" noChangeArrowheads="1"/>
          </p:cNvPicPr>
          <p:nvPr userDrawn="1"/>
        </p:nvPicPr>
        <p:blipFill>
          <a:blip r:embed="rId3" cstate="print"/>
          <a:srcRect t="26381" b="31365"/>
          <a:stretch>
            <a:fillRect/>
          </a:stretch>
        </p:blipFill>
        <p:spPr bwMode="auto">
          <a:xfrm>
            <a:off x="803197" y="5823874"/>
            <a:ext cx="1790187" cy="5673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48740085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3EC33-6F02-458F-A6CB-3924933FE2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3" name="Picture 3" descr="\\psf\Home\Desktop\Ericsson-logo-blue.png"/>
          <p:cNvPicPr>
            <a:picLocks noChangeAspect="1" noChangeArrowheads="1"/>
          </p:cNvPicPr>
          <p:nvPr userDrawn="1"/>
        </p:nvPicPr>
        <p:blipFill>
          <a:blip r:embed="rId2" cstate="print"/>
          <a:srcRect t="26381" b="31365"/>
          <a:stretch>
            <a:fillRect/>
          </a:stretch>
        </p:blipFill>
        <p:spPr bwMode="auto">
          <a:xfrm>
            <a:off x="751537" y="5831373"/>
            <a:ext cx="1790187" cy="5673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93789959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ma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/>
          </p:nvPr>
        </p:nvSpPr>
        <p:spPr>
          <a:xfrm>
            <a:off x="393701" y="1800225"/>
            <a:ext cx="3854451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93706" y="239717"/>
            <a:ext cx="3854449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5" name="Picture 3" descr="\\psf\Home\Desktop\Ericsson-logo-blue.png"/>
          <p:cNvPicPr>
            <a:picLocks noChangeAspect="1" noChangeArrowheads="1"/>
          </p:cNvPicPr>
          <p:nvPr userDrawn="1"/>
        </p:nvPicPr>
        <p:blipFill>
          <a:blip r:embed="rId2" cstate="print"/>
          <a:srcRect t="26381" b="31365"/>
          <a:stretch>
            <a:fillRect/>
          </a:stretch>
        </p:blipFill>
        <p:spPr bwMode="auto">
          <a:xfrm>
            <a:off x="699877" y="5826720"/>
            <a:ext cx="1790187" cy="5673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18965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0315_VitalityLogo_TM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8533" y="5981701"/>
            <a:ext cx="770467" cy="389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lnSpc>
                <a:spcPct val="110000"/>
              </a:lnSpc>
              <a:defRPr>
                <a:solidFill>
                  <a:srgbClr val="6D6E71"/>
                </a:solidFill>
              </a:defRPr>
            </a:lvl1pPr>
            <a:lvl2pPr>
              <a:defRPr>
                <a:solidFill>
                  <a:srgbClr val="6D6E71"/>
                </a:solidFill>
              </a:defRPr>
            </a:lvl2pPr>
            <a:lvl3pPr>
              <a:defRPr>
                <a:solidFill>
                  <a:srgbClr val="6D6E71"/>
                </a:solidFill>
              </a:defRPr>
            </a:lvl3pPr>
            <a:lvl4pPr>
              <a:defRPr>
                <a:solidFill>
                  <a:srgbClr val="6D6E71"/>
                </a:solidFill>
              </a:defRPr>
            </a:lvl4pPr>
            <a:lvl5pPr>
              <a:defRPr>
                <a:solidFill>
                  <a:srgbClr val="6D6E7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BB89F-C3B2-44D9-B7B4-D8C1E061BD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5264040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0315_VitalityLogo_TM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8533" y="5981701"/>
            <a:ext cx="770467" cy="389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184025"/>
            <a:ext cx="5386917" cy="639763"/>
          </a:xfrm>
        </p:spPr>
        <p:txBody>
          <a:bodyPr anchor="b"/>
          <a:lstStyle>
            <a:lvl1pPr marL="0" indent="0">
              <a:buNone/>
              <a:defRPr sz="1467" b="1" cap="all">
                <a:solidFill>
                  <a:schemeClr val="bg2"/>
                </a:solidFill>
              </a:defRPr>
            </a:lvl1pPr>
            <a:lvl2pPr marL="609570" indent="0">
              <a:buNone/>
              <a:defRPr sz="2667" b="1"/>
            </a:lvl2pPr>
            <a:lvl3pPr marL="1219140" indent="0">
              <a:buNone/>
              <a:defRPr sz="2400" b="1"/>
            </a:lvl3pPr>
            <a:lvl4pPr marL="1828709" indent="0">
              <a:buNone/>
              <a:defRPr sz="2133" b="1"/>
            </a:lvl4pPr>
            <a:lvl5pPr marL="2438278" indent="0">
              <a:buNone/>
              <a:defRPr sz="2133" b="1"/>
            </a:lvl5pPr>
            <a:lvl6pPr marL="3047848" indent="0">
              <a:buNone/>
              <a:defRPr sz="2133" b="1"/>
            </a:lvl6pPr>
            <a:lvl7pPr marL="3657418" indent="0">
              <a:buNone/>
              <a:defRPr sz="2133" b="1"/>
            </a:lvl7pPr>
            <a:lvl8pPr marL="4266987" indent="0">
              <a:buNone/>
              <a:defRPr sz="2133" b="1"/>
            </a:lvl8pPr>
            <a:lvl9pPr marL="4876557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831249"/>
            <a:ext cx="5386917" cy="2876155"/>
          </a:xfrm>
        </p:spPr>
        <p:txBody>
          <a:bodyPr/>
          <a:lstStyle>
            <a:lvl1pPr marL="0" indent="0">
              <a:defRPr sz="1333"/>
            </a:lvl1pPr>
            <a:lvl2pPr>
              <a:defRPr sz="1333"/>
            </a:lvl2pPr>
            <a:lvl3pPr>
              <a:defRPr sz="1333"/>
            </a:lvl3pPr>
            <a:lvl4pPr>
              <a:defRPr sz="1333"/>
            </a:lvl4pPr>
            <a:lvl5pPr>
              <a:defRPr sz="13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2184025"/>
            <a:ext cx="5389033" cy="639763"/>
          </a:xfrm>
        </p:spPr>
        <p:txBody>
          <a:bodyPr anchor="b"/>
          <a:lstStyle>
            <a:lvl1pPr marL="0" indent="0">
              <a:buNone/>
              <a:defRPr sz="1467" b="1" cap="all">
                <a:solidFill>
                  <a:schemeClr val="bg2"/>
                </a:solidFill>
              </a:defRPr>
            </a:lvl1pPr>
            <a:lvl2pPr marL="609570" indent="0">
              <a:buNone/>
              <a:defRPr sz="2667" b="1"/>
            </a:lvl2pPr>
            <a:lvl3pPr marL="1219140" indent="0">
              <a:buNone/>
              <a:defRPr sz="2400" b="1"/>
            </a:lvl3pPr>
            <a:lvl4pPr marL="1828709" indent="0">
              <a:buNone/>
              <a:defRPr sz="2133" b="1"/>
            </a:lvl4pPr>
            <a:lvl5pPr marL="2438278" indent="0">
              <a:buNone/>
              <a:defRPr sz="2133" b="1"/>
            </a:lvl5pPr>
            <a:lvl6pPr marL="3047848" indent="0">
              <a:buNone/>
              <a:defRPr sz="2133" b="1"/>
            </a:lvl6pPr>
            <a:lvl7pPr marL="3657418" indent="0">
              <a:buNone/>
              <a:defRPr sz="2133" b="1"/>
            </a:lvl7pPr>
            <a:lvl8pPr marL="4266987" indent="0">
              <a:buNone/>
              <a:defRPr sz="2133" b="1"/>
            </a:lvl8pPr>
            <a:lvl9pPr marL="4876557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831249"/>
            <a:ext cx="5389033" cy="2876155"/>
          </a:xfrm>
        </p:spPr>
        <p:txBody>
          <a:bodyPr/>
          <a:lstStyle>
            <a:lvl1pPr marL="0" indent="0">
              <a:defRPr sz="1333"/>
            </a:lvl1pPr>
            <a:lvl2pPr>
              <a:defRPr sz="1333"/>
            </a:lvl2pPr>
            <a:lvl3pPr>
              <a:defRPr sz="1333"/>
            </a:lvl3pPr>
            <a:lvl4pPr>
              <a:defRPr sz="1333"/>
            </a:lvl4pPr>
            <a:lvl5pPr>
              <a:defRPr sz="13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0B068-5A49-4DD5-BCE9-8636B831C3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9" name="Picture 3" descr="\\psf\Home\Desktop\Ericsson-logo-blue.png"/>
          <p:cNvPicPr>
            <a:picLocks noChangeAspect="1" noChangeArrowheads="1"/>
          </p:cNvPicPr>
          <p:nvPr userDrawn="1"/>
        </p:nvPicPr>
        <p:blipFill>
          <a:blip r:embed="rId3" cstate="print"/>
          <a:srcRect t="26381" b="31365"/>
          <a:stretch>
            <a:fillRect/>
          </a:stretch>
        </p:blipFill>
        <p:spPr bwMode="auto">
          <a:xfrm>
            <a:off x="968513" y="5834206"/>
            <a:ext cx="1790187" cy="5673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70470558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" descr="0315_VitalityLogo_TM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8533" y="5981701"/>
            <a:ext cx="770467" cy="389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704" y="2828051"/>
            <a:ext cx="3522595" cy="2853775"/>
          </a:xfrm>
        </p:spPr>
        <p:txBody>
          <a:bodyPr/>
          <a:lstStyle>
            <a:lvl1pPr marL="0" indent="0" algn="l">
              <a:defRPr sz="1333"/>
            </a:lvl1pPr>
            <a:lvl2pPr algn="l">
              <a:defRPr sz="1333"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337321" y="2828051"/>
            <a:ext cx="3528771" cy="2853775"/>
          </a:xfrm>
        </p:spPr>
        <p:txBody>
          <a:bodyPr/>
          <a:lstStyle>
            <a:lvl1pPr marL="0" indent="0" algn="l">
              <a:defRPr sz="1333"/>
            </a:lvl1pPr>
            <a:lvl2pPr algn="l">
              <a:defRPr sz="1333"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8065040" y="2828051"/>
            <a:ext cx="3517360" cy="2853775"/>
          </a:xfrm>
        </p:spPr>
        <p:txBody>
          <a:bodyPr/>
          <a:lstStyle>
            <a:lvl1pPr marL="0" indent="0" algn="l">
              <a:defRPr sz="1333"/>
            </a:lvl1pPr>
            <a:lvl2pPr algn="l">
              <a:defRPr sz="1333"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16"/>
          </p:nvPr>
        </p:nvSpPr>
        <p:spPr>
          <a:xfrm>
            <a:off x="617704" y="2180049"/>
            <a:ext cx="3522595" cy="639763"/>
          </a:xfrm>
        </p:spPr>
        <p:txBody>
          <a:bodyPr anchor="b"/>
          <a:lstStyle>
            <a:lvl1pPr marL="0" indent="0">
              <a:buNone/>
              <a:defRPr sz="1467" b="1" cap="all">
                <a:solidFill>
                  <a:schemeClr val="bg2"/>
                </a:solidFill>
              </a:defRPr>
            </a:lvl1pPr>
            <a:lvl2pPr marL="609570" indent="0">
              <a:buNone/>
              <a:defRPr sz="2667" b="1"/>
            </a:lvl2pPr>
            <a:lvl3pPr marL="1219140" indent="0">
              <a:buNone/>
              <a:defRPr sz="2400" b="1"/>
            </a:lvl3pPr>
            <a:lvl4pPr marL="1828709" indent="0">
              <a:buNone/>
              <a:defRPr sz="2133" b="1"/>
            </a:lvl4pPr>
            <a:lvl5pPr marL="2438278" indent="0">
              <a:buNone/>
              <a:defRPr sz="2133" b="1"/>
            </a:lvl5pPr>
            <a:lvl6pPr marL="3047848" indent="0">
              <a:buNone/>
              <a:defRPr sz="2133" b="1"/>
            </a:lvl6pPr>
            <a:lvl7pPr marL="3657418" indent="0">
              <a:buNone/>
              <a:defRPr sz="2133" b="1"/>
            </a:lvl7pPr>
            <a:lvl8pPr marL="4266987" indent="0">
              <a:buNone/>
              <a:defRPr sz="2133" b="1"/>
            </a:lvl8pPr>
            <a:lvl9pPr marL="4876557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7"/>
          </p:nvPr>
        </p:nvSpPr>
        <p:spPr>
          <a:xfrm>
            <a:off x="4337321" y="2180049"/>
            <a:ext cx="3528771" cy="639763"/>
          </a:xfrm>
        </p:spPr>
        <p:txBody>
          <a:bodyPr anchor="b"/>
          <a:lstStyle>
            <a:lvl1pPr marL="0" indent="0">
              <a:buNone/>
              <a:defRPr sz="1467" b="1" cap="all">
                <a:solidFill>
                  <a:schemeClr val="bg2"/>
                </a:solidFill>
              </a:defRPr>
            </a:lvl1pPr>
            <a:lvl2pPr marL="609570" indent="0">
              <a:buNone/>
              <a:defRPr sz="2667" b="1"/>
            </a:lvl2pPr>
            <a:lvl3pPr marL="1219140" indent="0">
              <a:buNone/>
              <a:defRPr sz="2400" b="1"/>
            </a:lvl3pPr>
            <a:lvl4pPr marL="1828709" indent="0">
              <a:buNone/>
              <a:defRPr sz="2133" b="1"/>
            </a:lvl4pPr>
            <a:lvl5pPr marL="2438278" indent="0">
              <a:buNone/>
              <a:defRPr sz="2133" b="1"/>
            </a:lvl5pPr>
            <a:lvl6pPr marL="3047848" indent="0">
              <a:buNone/>
              <a:defRPr sz="2133" b="1"/>
            </a:lvl6pPr>
            <a:lvl7pPr marL="3657418" indent="0">
              <a:buNone/>
              <a:defRPr sz="2133" b="1"/>
            </a:lvl7pPr>
            <a:lvl8pPr marL="4266987" indent="0">
              <a:buNone/>
              <a:defRPr sz="2133" b="1"/>
            </a:lvl8pPr>
            <a:lvl9pPr marL="4876557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8"/>
          </p:nvPr>
        </p:nvSpPr>
        <p:spPr>
          <a:xfrm>
            <a:off x="8065040" y="2180049"/>
            <a:ext cx="3517360" cy="639763"/>
          </a:xfrm>
        </p:spPr>
        <p:txBody>
          <a:bodyPr anchor="b"/>
          <a:lstStyle>
            <a:lvl1pPr marL="0" indent="0">
              <a:buNone/>
              <a:defRPr sz="1467" b="1" cap="all">
                <a:solidFill>
                  <a:schemeClr val="bg2"/>
                </a:solidFill>
              </a:defRPr>
            </a:lvl1pPr>
            <a:lvl2pPr marL="609570" indent="0">
              <a:buNone/>
              <a:defRPr sz="2667" b="1"/>
            </a:lvl2pPr>
            <a:lvl3pPr marL="1219140" indent="0">
              <a:buNone/>
              <a:defRPr sz="2400" b="1"/>
            </a:lvl3pPr>
            <a:lvl4pPr marL="1828709" indent="0">
              <a:buNone/>
              <a:defRPr sz="2133" b="1"/>
            </a:lvl4pPr>
            <a:lvl5pPr marL="2438278" indent="0">
              <a:buNone/>
              <a:defRPr sz="2133" b="1"/>
            </a:lvl5pPr>
            <a:lvl6pPr marL="3047848" indent="0">
              <a:buNone/>
              <a:defRPr sz="2133" b="1"/>
            </a:lvl6pPr>
            <a:lvl7pPr marL="3657418" indent="0">
              <a:buNone/>
              <a:defRPr sz="2133" b="1"/>
            </a:lvl7pPr>
            <a:lvl8pPr marL="4266987" indent="0">
              <a:buNone/>
              <a:defRPr sz="2133" b="1"/>
            </a:lvl8pPr>
            <a:lvl9pPr marL="4876557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218F4-DE34-4309-9880-B73B940456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4" name="Picture 3" descr="\\psf\Home\Desktop\Ericsson-logo-blue.png"/>
          <p:cNvPicPr>
            <a:picLocks noChangeAspect="1" noChangeArrowheads="1"/>
          </p:cNvPicPr>
          <p:nvPr userDrawn="1"/>
        </p:nvPicPr>
        <p:blipFill>
          <a:blip r:embed="rId3" cstate="print"/>
          <a:srcRect t="26381" b="31365"/>
          <a:stretch>
            <a:fillRect/>
          </a:stretch>
        </p:blipFill>
        <p:spPr bwMode="auto">
          <a:xfrm>
            <a:off x="875525" y="5831373"/>
            <a:ext cx="1790187" cy="5673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60455597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" descr="0315_VitalityLogo_TM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8533" y="5981701"/>
            <a:ext cx="770467" cy="389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9"/>
          </p:nvPr>
        </p:nvSpPr>
        <p:spPr>
          <a:xfrm>
            <a:off x="609600" y="2830045"/>
            <a:ext cx="2653653" cy="2861465"/>
          </a:xfrm>
        </p:spPr>
        <p:txBody>
          <a:bodyPr/>
          <a:lstStyle>
            <a:lvl1pPr marL="0" indent="0" algn="l">
              <a:defRPr sz="1333"/>
            </a:lvl1pPr>
            <a:lvl2pPr algn="l">
              <a:defRPr sz="1333"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idx="20"/>
          </p:nvPr>
        </p:nvSpPr>
        <p:spPr>
          <a:xfrm>
            <a:off x="609600" y="2180313"/>
            <a:ext cx="2653653" cy="639763"/>
          </a:xfrm>
        </p:spPr>
        <p:txBody>
          <a:bodyPr anchor="b"/>
          <a:lstStyle>
            <a:lvl1pPr marL="0" indent="0">
              <a:buNone/>
              <a:defRPr sz="1467" b="1" cap="all">
                <a:solidFill>
                  <a:schemeClr val="bg2"/>
                </a:solidFill>
              </a:defRPr>
            </a:lvl1pPr>
            <a:lvl2pPr marL="609570" indent="0">
              <a:buNone/>
              <a:defRPr sz="2667" b="1"/>
            </a:lvl2pPr>
            <a:lvl3pPr marL="1219140" indent="0">
              <a:buNone/>
              <a:defRPr sz="2400" b="1"/>
            </a:lvl3pPr>
            <a:lvl4pPr marL="1828709" indent="0">
              <a:buNone/>
              <a:defRPr sz="2133" b="1"/>
            </a:lvl4pPr>
            <a:lvl5pPr marL="2438278" indent="0">
              <a:buNone/>
              <a:defRPr sz="2133" b="1"/>
            </a:lvl5pPr>
            <a:lvl6pPr marL="3047848" indent="0">
              <a:buNone/>
              <a:defRPr sz="2133" b="1"/>
            </a:lvl6pPr>
            <a:lvl7pPr marL="3657418" indent="0">
              <a:buNone/>
              <a:defRPr sz="2133" b="1"/>
            </a:lvl7pPr>
            <a:lvl8pPr marL="4266987" indent="0">
              <a:buNone/>
              <a:defRPr sz="2133" b="1"/>
            </a:lvl8pPr>
            <a:lvl9pPr marL="4876557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idx="21"/>
          </p:nvPr>
        </p:nvSpPr>
        <p:spPr>
          <a:xfrm>
            <a:off x="3383036" y="2830737"/>
            <a:ext cx="2653653" cy="2861465"/>
          </a:xfrm>
        </p:spPr>
        <p:txBody>
          <a:bodyPr/>
          <a:lstStyle>
            <a:lvl1pPr marL="0" indent="0" algn="l">
              <a:defRPr sz="1333"/>
            </a:lvl1pPr>
            <a:lvl2pPr algn="l">
              <a:defRPr sz="1333"/>
            </a:lvl2pPr>
            <a:lvl3pPr algn="l">
              <a:defRPr sz="1333"/>
            </a:lvl3pPr>
            <a:lvl4pPr algn="l">
              <a:defRPr sz="1333"/>
            </a:lvl4pPr>
            <a:lvl5pPr algn="l">
              <a:defRPr sz="1333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Text Placeholder 2"/>
          <p:cNvSpPr>
            <a:spLocks noGrp="1"/>
          </p:cNvSpPr>
          <p:nvPr>
            <p:ph type="body" idx="22"/>
          </p:nvPr>
        </p:nvSpPr>
        <p:spPr>
          <a:xfrm>
            <a:off x="3383036" y="2179997"/>
            <a:ext cx="2653653" cy="639763"/>
          </a:xfrm>
        </p:spPr>
        <p:txBody>
          <a:bodyPr anchor="b"/>
          <a:lstStyle>
            <a:lvl1pPr marL="0" indent="0">
              <a:buNone/>
              <a:defRPr sz="1467" b="1" cap="all">
                <a:solidFill>
                  <a:schemeClr val="bg2"/>
                </a:solidFill>
              </a:defRPr>
            </a:lvl1pPr>
            <a:lvl2pPr marL="609570" indent="0">
              <a:buNone/>
              <a:defRPr sz="2667" b="1"/>
            </a:lvl2pPr>
            <a:lvl3pPr marL="1219140" indent="0">
              <a:buNone/>
              <a:defRPr sz="2400" b="1"/>
            </a:lvl3pPr>
            <a:lvl4pPr marL="1828709" indent="0">
              <a:buNone/>
              <a:defRPr sz="2133" b="1"/>
            </a:lvl4pPr>
            <a:lvl5pPr marL="2438278" indent="0">
              <a:buNone/>
              <a:defRPr sz="2133" b="1"/>
            </a:lvl5pPr>
            <a:lvl6pPr marL="3047848" indent="0">
              <a:buNone/>
              <a:defRPr sz="2133" b="1"/>
            </a:lvl6pPr>
            <a:lvl7pPr marL="3657418" indent="0">
              <a:buNone/>
              <a:defRPr sz="2133" b="1"/>
            </a:lvl7pPr>
            <a:lvl8pPr marL="4266987" indent="0">
              <a:buNone/>
              <a:defRPr sz="2133" b="1"/>
            </a:lvl8pPr>
            <a:lvl9pPr marL="4876557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Content Placeholder 2"/>
          <p:cNvSpPr>
            <a:spLocks noGrp="1"/>
          </p:cNvSpPr>
          <p:nvPr>
            <p:ph idx="23"/>
          </p:nvPr>
        </p:nvSpPr>
        <p:spPr>
          <a:xfrm>
            <a:off x="6156471" y="2830674"/>
            <a:ext cx="2653653" cy="2861465"/>
          </a:xfrm>
        </p:spPr>
        <p:txBody>
          <a:bodyPr/>
          <a:lstStyle>
            <a:lvl1pPr marL="0" indent="0" algn="l">
              <a:tabLst/>
              <a:defRPr sz="1333"/>
            </a:lvl1pPr>
            <a:lvl2pPr algn="l">
              <a:defRPr sz="1333"/>
            </a:lvl2pPr>
            <a:lvl3pPr algn="l">
              <a:defRPr sz="1333"/>
            </a:lvl3pPr>
            <a:lvl4pPr algn="l">
              <a:defRPr sz="1333"/>
            </a:lvl4pPr>
            <a:lvl5pPr algn="l">
              <a:defRPr sz="1333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5" name="Text Placeholder 2"/>
          <p:cNvSpPr>
            <a:spLocks noGrp="1"/>
          </p:cNvSpPr>
          <p:nvPr>
            <p:ph type="body" idx="24"/>
          </p:nvPr>
        </p:nvSpPr>
        <p:spPr>
          <a:xfrm>
            <a:off x="6156471" y="2180941"/>
            <a:ext cx="2653653" cy="639763"/>
          </a:xfrm>
        </p:spPr>
        <p:txBody>
          <a:bodyPr anchor="b"/>
          <a:lstStyle>
            <a:lvl1pPr marL="0" indent="0">
              <a:buNone/>
              <a:defRPr sz="1467" b="1" cap="all">
                <a:solidFill>
                  <a:schemeClr val="bg2"/>
                </a:solidFill>
              </a:defRPr>
            </a:lvl1pPr>
            <a:lvl2pPr marL="609570" indent="0">
              <a:buNone/>
              <a:defRPr sz="2667" b="1"/>
            </a:lvl2pPr>
            <a:lvl3pPr marL="1219140" indent="0">
              <a:buNone/>
              <a:defRPr sz="2400" b="1"/>
            </a:lvl3pPr>
            <a:lvl4pPr marL="1828709" indent="0">
              <a:buNone/>
              <a:defRPr sz="2133" b="1"/>
            </a:lvl4pPr>
            <a:lvl5pPr marL="2438278" indent="0">
              <a:buNone/>
              <a:defRPr sz="2133" b="1"/>
            </a:lvl5pPr>
            <a:lvl6pPr marL="3047848" indent="0">
              <a:buNone/>
              <a:defRPr sz="2133" b="1"/>
            </a:lvl6pPr>
            <a:lvl7pPr marL="3657418" indent="0">
              <a:buNone/>
              <a:defRPr sz="2133" b="1"/>
            </a:lvl7pPr>
            <a:lvl8pPr marL="4266987" indent="0">
              <a:buNone/>
              <a:defRPr sz="2133" b="1"/>
            </a:lvl8pPr>
            <a:lvl9pPr marL="4876557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7" name="Content Placeholder 2"/>
          <p:cNvSpPr>
            <a:spLocks noGrp="1"/>
          </p:cNvSpPr>
          <p:nvPr>
            <p:ph idx="25"/>
          </p:nvPr>
        </p:nvSpPr>
        <p:spPr>
          <a:xfrm>
            <a:off x="8929904" y="2831366"/>
            <a:ext cx="2653653" cy="2861465"/>
          </a:xfrm>
        </p:spPr>
        <p:txBody>
          <a:bodyPr/>
          <a:lstStyle>
            <a:lvl1pPr marL="0" indent="0" algn="l">
              <a:defRPr sz="1333"/>
            </a:lvl1pPr>
            <a:lvl2pPr algn="l">
              <a:defRPr sz="1333"/>
            </a:lvl2pPr>
            <a:lvl3pPr algn="l">
              <a:defRPr sz="1333"/>
            </a:lvl3pPr>
            <a:lvl4pPr algn="l">
              <a:defRPr sz="1333"/>
            </a:lvl4pPr>
            <a:lvl5pPr algn="l">
              <a:defRPr sz="1333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8" name="Text Placeholder 2"/>
          <p:cNvSpPr>
            <a:spLocks noGrp="1"/>
          </p:cNvSpPr>
          <p:nvPr>
            <p:ph type="body" idx="26"/>
          </p:nvPr>
        </p:nvSpPr>
        <p:spPr>
          <a:xfrm>
            <a:off x="8929904" y="2180628"/>
            <a:ext cx="2653653" cy="639763"/>
          </a:xfrm>
        </p:spPr>
        <p:txBody>
          <a:bodyPr anchor="b"/>
          <a:lstStyle>
            <a:lvl1pPr marL="0" indent="0">
              <a:buNone/>
              <a:defRPr sz="1467" b="1" cap="all">
                <a:solidFill>
                  <a:schemeClr val="bg2"/>
                </a:solidFill>
              </a:defRPr>
            </a:lvl1pPr>
            <a:lvl2pPr marL="609570" indent="0">
              <a:buNone/>
              <a:defRPr sz="2667" b="1"/>
            </a:lvl2pPr>
            <a:lvl3pPr marL="1219140" indent="0">
              <a:buNone/>
              <a:defRPr sz="2400" b="1"/>
            </a:lvl3pPr>
            <a:lvl4pPr marL="1828709" indent="0">
              <a:buNone/>
              <a:defRPr sz="2133" b="1"/>
            </a:lvl4pPr>
            <a:lvl5pPr marL="2438278" indent="0">
              <a:buNone/>
              <a:defRPr sz="2133" b="1"/>
            </a:lvl5pPr>
            <a:lvl6pPr marL="3047848" indent="0">
              <a:buNone/>
              <a:defRPr sz="2133" b="1"/>
            </a:lvl6pPr>
            <a:lvl7pPr marL="3657418" indent="0">
              <a:buNone/>
              <a:defRPr sz="2133" b="1"/>
            </a:lvl7pPr>
            <a:lvl8pPr marL="4266987" indent="0">
              <a:buNone/>
              <a:defRPr sz="2133" b="1"/>
            </a:lvl8pPr>
            <a:lvl9pPr marL="4876557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FF101-C402-4678-9161-A5896297D8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3" name="Picture 3" descr="\\psf\Home\Desktop\Ericsson-logo-blue.png"/>
          <p:cNvPicPr>
            <a:picLocks noChangeAspect="1" noChangeArrowheads="1"/>
          </p:cNvPicPr>
          <p:nvPr userDrawn="1"/>
        </p:nvPicPr>
        <p:blipFill>
          <a:blip r:embed="rId3" cstate="print"/>
          <a:srcRect t="26381" b="31365"/>
          <a:stretch>
            <a:fillRect/>
          </a:stretch>
        </p:blipFill>
        <p:spPr bwMode="auto">
          <a:xfrm>
            <a:off x="916852" y="5831373"/>
            <a:ext cx="1790187" cy="5673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49325176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-orang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8533" y="5981701"/>
            <a:ext cx="770467" cy="389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6028267" y="1524002"/>
            <a:ext cx="0" cy="3814233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499" y="1539303"/>
            <a:ext cx="4924300" cy="3815852"/>
          </a:xfrm>
        </p:spPr>
        <p:txBody>
          <a:bodyPr/>
          <a:lstStyle>
            <a:lvl1pPr algn="l">
              <a:defRPr sz="48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567" y="1539303"/>
            <a:ext cx="5124832" cy="3815852"/>
          </a:xfrm>
        </p:spPr>
        <p:txBody>
          <a:bodyPr anchor="ctr"/>
          <a:lstStyle>
            <a:lvl1pPr marL="0" indent="0">
              <a:lnSpc>
                <a:spcPct val="110000"/>
              </a:lnSpc>
              <a:buNone/>
              <a:defRPr sz="2133">
                <a:solidFill>
                  <a:schemeClr val="tx1"/>
                </a:solidFill>
              </a:defRPr>
            </a:lvl1pPr>
            <a:lvl2pPr marL="6095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4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2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84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41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698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55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F0B38A6-EE01-4049-B3A6-BE866776C582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4972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-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8533" y="5981701"/>
            <a:ext cx="770467" cy="389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6028267" y="1524002"/>
            <a:ext cx="0" cy="3814233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499" y="1539303"/>
            <a:ext cx="4924300" cy="3815852"/>
          </a:xfrm>
        </p:spPr>
        <p:txBody>
          <a:bodyPr/>
          <a:lstStyle>
            <a:lvl1pPr algn="l">
              <a:defRPr sz="48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567" y="1539303"/>
            <a:ext cx="5124832" cy="3815852"/>
          </a:xfrm>
        </p:spPr>
        <p:txBody>
          <a:bodyPr anchor="ctr"/>
          <a:lstStyle>
            <a:lvl1pPr marL="0" indent="0">
              <a:lnSpc>
                <a:spcPct val="110000"/>
              </a:lnSpc>
              <a:buNone/>
              <a:defRPr sz="2133">
                <a:solidFill>
                  <a:schemeClr val="tx1"/>
                </a:solidFill>
              </a:defRPr>
            </a:lvl1pPr>
            <a:lvl2pPr marL="6095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4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2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84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41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698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55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1DC6A18-4E46-43B3-98B0-DD62037CF764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2118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-violet">
    <p:bg>
      <p:bgPr>
        <a:solidFill>
          <a:srgbClr val="B23E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8533" y="5981701"/>
            <a:ext cx="770467" cy="389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6028267" y="1524002"/>
            <a:ext cx="0" cy="3814233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499" y="1539303"/>
            <a:ext cx="4924300" cy="3815852"/>
          </a:xfrm>
        </p:spPr>
        <p:txBody>
          <a:bodyPr/>
          <a:lstStyle>
            <a:lvl1pPr algn="l">
              <a:defRPr sz="48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567" y="1539303"/>
            <a:ext cx="5124832" cy="3815852"/>
          </a:xfrm>
        </p:spPr>
        <p:txBody>
          <a:bodyPr anchor="ctr"/>
          <a:lstStyle>
            <a:lvl1pPr marL="0" indent="0">
              <a:lnSpc>
                <a:spcPct val="110000"/>
              </a:lnSpc>
              <a:buNone/>
              <a:defRPr sz="2133">
                <a:solidFill>
                  <a:schemeClr val="tx1"/>
                </a:solidFill>
              </a:defRPr>
            </a:lvl1pPr>
            <a:lvl2pPr marL="6095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4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2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84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41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698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55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729922D-D24D-4E0D-9AD0-C56F5FB5C2A6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3904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-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8533" y="5981701"/>
            <a:ext cx="770467" cy="389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6028267" y="1524002"/>
            <a:ext cx="0" cy="3814233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499" y="1539303"/>
            <a:ext cx="4924300" cy="3815852"/>
          </a:xfrm>
        </p:spPr>
        <p:txBody>
          <a:bodyPr/>
          <a:lstStyle>
            <a:lvl1pPr algn="l">
              <a:defRPr sz="48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567" y="1539303"/>
            <a:ext cx="5124832" cy="3815852"/>
          </a:xfrm>
        </p:spPr>
        <p:txBody>
          <a:bodyPr anchor="ctr"/>
          <a:lstStyle>
            <a:lvl1pPr marL="0" indent="0">
              <a:lnSpc>
                <a:spcPct val="110000"/>
              </a:lnSpc>
              <a:buNone/>
              <a:defRPr sz="2133">
                <a:solidFill>
                  <a:schemeClr val="tx1"/>
                </a:solidFill>
              </a:defRPr>
            </a:lvl1pPr>
            <a:lvl2pPr marL="6095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4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2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84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41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698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55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6B13112-F602-4BA9-BBFC-828A560A4443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1721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516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19" rIns="0" bIns="457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2"/>
            <a:ext cx="10972800" cy="4265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19" rIns="0" bIns="457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10384" y="6032500"/>
            <a:ext cx="457200" cy="366184"/>
          </a:xfrm>
          <a:prstGeom prst="rect">
            <a:avLst/>
          </a:prstGeom>
        </p:spPr>
        <p:txBody>
          <a:bodyPr vert="horz" wrap="square" lIns="0" tIns="45719" rIns="0" bIns="4571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67">
                <a:solidFill>
                  <a:srgbClr val="6D6E71"/>
                </a:solidFill>
                <a:latin typeface="Raleway" panose="020B0503030101060003" pitchFamily="34" charset="0"/>
              </a:defRPr>
            </a:lvl1pPr>
          </a:lstStyle>
          <a:p>
            <a:pPr defTabSz="609570" fontAlgn="base">
              <a:spcBef>
                <a:spcPct val="0"/>
              </a:spcBef>
              <a:spcAft>
                <a:spcPct val="0"/>
              </a:spcAft>
              <a:defRPr/>
            </a:pPr>
            <a:fld id="{57B8BCBF-D47A-496B-BF2A-6D8565C175B8}" type="slidenum">
              <a:rPr lang="en-US" altLang="en-US" smtClean="0">
                <a:ea typeface="ＭＳ Ｐゴシック" panose="020B0600070205080204" pitchFamily="34" charset="-128"/>
                <a:cs typeface="Arial"/>
                <a:sym typeface="Arial"/>
              </a:rPr>
              <a:pPr defTabSz="60957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ea typeface="ＭＳ Ｐゴシック" panose="020B0600070205080204" pitchFamily="34" charset="-128"/>
              <a:cs typeface="Arial"/>
              <a:sym typeface="Arial"/>
            </a:endParaRPr>
          </a:p>
        </p:txBody>
      </p:sp>
      <p:pic>
        <p:nvPicPr>
          <p:cNvPr id="5" name="image1.png" descr="0315_VitalityLogo_TM.png"/>
          <p:cNvPicPr/>
          <p:nvPr userDrawn="1"/>
        </p:nvPicPr>
        <p:blipFill>
          <a:blip r:embed="rId20" cstate="print">
            <a:extLst/>
          </a:blip>
          <a:stretch>
            <a:fillRect/>
          </a:stretch>
        </p:blipFill>
        <p:spPr>
          <a:xfrm>
            <a:off x="10278533" y="5981701"/>
            <a:ext cx="770467" cy="389467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Shape 5"/>
          <p:cNvSpPr txBox="1">
            <a:spLocks/>
          </p:cNvSpPr>
          <p:nvPr userDrawn="1"/>
        </p:nvSpPr>
        <p:spPr>
          <a:xfrm>
            <a:off x="11110386" y="6133488"/>
            <a:ext cx="457201" cy="16421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 anchor="ctr">
            <a:spAutoFit/>
          </a:bodyPr>
          <a:lstStyle>
            <a:lvl1pPr algn="r" defTabSz="457200">
              <a:defRPr sz="800" cap="all">
                <a:solidFill>
                  <a:srgbClr val="6D6E7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457200" defTabSz="457200">
              <a:defRPr>
                <a:solidFill>
                  <a:srgbClr val="6D6E7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914400" defTabSz="457200">
              <a:defRPr>
                <a:solidFill>
                  <a:srgbClr val="6D6E7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1371600" defTabSz="457200">
              <a:defRPr>
                <a:solidFill>
                  <a:srgbClr val="6D6E7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1828800" defTabSz="457200">
              <a:defRPr>
                <a:solidFill>
                  <a:srgbClr val="6D6E7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286000" defTabSz="457200">
              <a:defRPr>
                <a:solidFill>
                  <a:srgbClr val="6D6E7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743200" defTabSz="457200">
              <a:defRPr>
                <a:solidFill>
                  <a:srgbClr val="6D6E7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3200400" defTabSz="457200">
              <a:defRPr>
                <a:solidFill>
                  <a:srgbClr val="6D6E7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3657600" defTabSz="457200">
              <a:defRPr>
                <a:solidFill>
                  <a:srgbClr val="6D6E7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6CB4B4D-7CA3-9044-876B-883B54F8677D}" type="slidenum">
              <a:rPr lang="en-US" sz="1067" kern="0" smtClean="0"/>
              <a:pPr/>
              <a:t>‹#›</a:t>
            </a:fld>
            <a:endParaRPr lang="en-US" sz="1067" kern="0"/>
          </a:p>
        </p:txBody>
      </p:sp>
    </p:spTree>
    <p:extLst>
      <p:ext uri="{BB962C8B-B14F-4D97-AF65-F5344CB8AC3E}">
        <p14:creationId xmlns:p14="http://schemas.microsoft.com/office/powerpoint/2010/main" val="4184117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ransition spd="med">
    <p:fade/>
  </p:transition>
  <p:hf hdr="0" ftr="0" dt="0"/>
  <p:txStyles>
    <p:titleStyle>
      <a:lvl1pPr algn="l" defTabSz="609570" rtl="0" eaLnBrk="0" fontAlgn="base" hangingPunct="0">
        <a:spcBef>
          <a:spcPct val="0"/>
        </a:spcBef>
        <a:spcAft>
          <a:spcPct val="0"/>
        </a:spcAft>
        <a:defRPr sz="3333" kern="1200">
          <a:solidFill>
            <a:schemeClr val="tx2"/>
          </a:solidFill>
          <a:latin typeface="Raleway"/>
          <a:ea typeface="ＭＳ Ｐゴシック" charset="0"/>
          <a:cs typeface="Raleway"/>
        </a:defRPr>
      </a:lvl1pPr>
      <a:lvl2pPr algn="l" defTabSz="609570" rtl="0" eaLnBrk="0" fontAlgn="base" hangingPunct="0">
        <a:spcBef>
          <a:spcPct val="0"/>
        </a:spcBef>
        <a:spcAft>
          <a:spcPct val="0"/>
        </a:spcAft>
        <a:defRPr sz="3333">
          <a:solidFill>
            <a:schemeClr val="tx2"/>
          </a:solidFill>
          <a:latin typeface="Raleway" charset="0"/>
          <a:ea typeface="ＭＳ Ｐゴシック" charset="0"/>
          <a:cs typeface="Raleway" panose="020B0503030101060003" pitchFamily="34" charset="0"/>
        </a:defRPr>
      </a:lvl2pPr>
      <a:lvl3pPr algn="l" defTabSz="609570" rtl="0" eaLnBrk="0" fontAlgn="base" hangingPunct="0">
        <a:spcBef>
          <a:spcPct val="0"/>
        </a:spcBef>
        <a:spcAft>
          <a:spcPct val="0"/>
        </a:spcAft>
        <a:defRPr sz="3333">
          <a:solidFill>
            <a:schemeClr val="tx2"/>
          </a:solidFill>
          <a:latin typeface="Raleway" charset="0"/>
          <a:ea typeface="ＭＳ Ｐゴシック" charset="0"/>
          <a:cs typeface="Raleway" panose="020B0503030101060003" pitchFamily="34" charset="0"/>
        </a:defRPr>
      </a:lvl3pPr>
      <a:lvl4pPr algn="l" defTabSz="609570" rtl="0" eaLnBrk="0" fontAlgn="base" hangingPunct="0">
        <a:spcBef>
          <a:spcPct val="0"/>
        </a:spcBef>
        <a:spcAft>
          <a:spcPct val="0"/>
        </a:spcAft>
        <a:defRPr sz="3333">
          <a:solidFill>
            <a:schemeClr val="tx2"/>
          </a:solidFill>
          <a:latin typeface="Raleway" charset="0"/>
          <a:ea typeface="ＭＳ Ｐゴシック" charset="0"/>
          <a:cs typeface="Raleway" panose="020B0503030101060003" pitchFamily="34" charset="0"/>
        </a:defRPr>
      </a:lvl4pPr>
      <a:lvl5pPr algn="l" defTabSz="609570" rtl="0" eaLnBrk="0" fontAlgn="base" hangingPunct="0">
        <a:spcBef>
          <a:spcPct val="0"/>
        </a:spcBef>
        <a:spcAft>
          <a:spcPct val="0"/>
        </a:spcAft>
        <a:defRPr sz="3333">
          <a:solidFill>
            <a:schemeClr val="tx2"/>
          </a:solidFill>
          <a:latin typeface="Raleway" charset="0"/>
          <a:ea typeface="ＭＳ Ｐゴシック" charset="0"/>
          <a:cs typeface="Raleway" panose="020B0503030101060003" pitchFamily="34" charset="0"/>
        </a:defRPr>
      </a:lvl5pPr>
      <a:lvl6pPr marL="609570" algn="ctr" defTabSz="609570" rtl="0" fontAlgn="base">
        <a:spcBef>
          <a:spcPct val="0"/>
        </a:spcBef>
        <a:spcAft>
          <a:spcPct val="0"/>
        </a:spcAft>
        <a:defRPr sz="5867">
          <a:solidFill>
            <a:srgbClr val="404040"/>
          </a:solidFill>
          <a:latin typeface="Raleway" charset="0"/>
          <a:ea typeface="ＭＳ Ｐゴシック" charset="0"/>
        </a:defRPr>
      </a:lvl6pPr>
      <a:lvl7pPr marL="1219140" algn="ctr" defTabSz="609570" rtl="0" fontAlgn="base">
        <a:spcBef>
          <a:spcPct val="0"/>
        </a:spcBef>
        <a:spcAft>
          <a:spcPct val="0"/>
        </a:spcAft>
        <a:defRPr sz="5867">
          <a:solidFill>
            <a:srgbClr val="404040"/>
          </a:solidFill>
          <a:latin typeface="Raleway" charset="0"/>
          <a:ea typeface="ＭＳ Ｐゴシック" charset="0"/>
        </a:defRPr>
      </a:lvl7pPr>
      <a:lvl8pPr marL="1828709" algn="ctr" defTabSz="609570" rtl="0" fontAlgn="base">
        <a:spcBef>
          <a:spcPct val="0"/>
        </a:spcBef>
        <a:spcAft>
          <a:spcPct val="0"/>
        </a:spcAft>
        <a:defRPr sz="5867">
          <a:solidFill>
            <a:srgbClr val="404040"/>
          </a:solidFill>
          <a:latin typeface="Raleway" charset="0"/>
          <a:ea typeface="ＭＳ Ｐゴシック" charset="0"/>
        </a:defRPr>
      </a:lvl8pPr>
      <a:lvl9pPr marL="2438278" algn="ctr" defTabSz="609570" rtl="0" fontAlgn="base">
        <a:spcBef>
          <a:spcPct val="0"/>
        </a:spcBef>
        <a:spcAft>
          <a:spcPct val="0"/>
        </a:spcAft>
        <a:defRPr sz="5867">
          <a:solidFill>
            <a:srgbClr val="404040"/>
          </a:solidFill>
          <a:latin typeface="Raleway" charset="0"/>
          <a:ea typeface="ＭＳ Ｐゴシック" charset="0"/>
        </a:defRPr>
      </a:lvl9pPr>
    </p:titleStyle>
    <p:bodyStyle>
      <a:lvl1pPr marL="457178" indent="-457178" algn="l" defTabSz="60957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1867" kern="1200">
          <a:solidFill>
            <a:srgbClr val="6D6E71"/>
          </a:solidFill>
          <a:latin typeface="Raleway"/>
          <a:ea typeface="ＭＳ Ｐゴシック" charset="0"/>
          <a:cs typeface="Raleway"/>
        </a:defRPr>
      </a:lvl1pPr>
      <a:lvl2pPr marL="2117" indent="-2117" algn="l" defTabSz="60957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1467" kern="1200">
          <a:solidFill>
            <a:srgbClr val="6D6E71"/>
          </a:solidFill>
          <a:latin typeface="Raleway"/>
          <a:ea typeface="ＭＳ Ｐゴシック" charset="0"/>
          <a:cs typeface="Raleway"/>
        </a:defRPr>
      </a:lvl2pPr>
      <a:lvl3pPr marL="2117" indent="-2117" algn="l" defTabSz="60957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1333" kern="1200">
          <a:solidFill>
            <a:srgbClr val="6D6E71"/>
          </a:solidFill>
          <a:latin typeface="Raleway"/>
          <a:ea typeface="ＭＳ Ｐゴシック" charset="0"/>
          <a:cs typeface="Raleway"/>
        </a:defRPr>
      </a:lvl3pPr>
      <a:lvl4pPr marL="154509" indent="-154509" algn="l" defTabSz="60957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333" kern="1200">
          <a:solidFill>
            <a:srgbClr val="6D6E71"/>
          </a:solidFill>
          <a:latin typeface="Raleway"/>
          <a:ea typeface="ＭＳ Ｐゴシック" charset="0"/>
          <a:cs typeface="Raleway"/>
        </a:defRPr>
      </a:lvl4pPr>
      <a:lvl5pPr marL="306903" indent="-152392" algn="l" defTabSz="609570" rtl="0" eaLnBrk="0" fontAlgn="base" hangingPunct="0">
        <a:spcBef>
          <a:spcPct val="20000"/>
        </a:spcBef>
        <a:spcAft>
          <a:spcPct val="0"/>
        </a:spcAft>
        <a:buFont typeface="Lucida Grande" charset="0"/>
        <a:buChar char="–"/>
        <a:defRPr sz="1333" kern="1200">
          <a:solidFill>
            <a:srgbClr val="6D6E71"/>
          </a:solidFill>
          <a:latin typeface="Raleway"/>
          <a:ea typeface="ＭＳ Ｐゴシック" charset="0"/>
          <a:cs typeface="Raleway"/>
        </a:defRPr>
      </a:lvl5pPr>
      <a:lvl6pPr marL="335263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20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341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4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09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7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4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1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87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57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alesOperationsUSA@vitalitygroup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594784" y="673815"/>
            <a:ext cx="10972800" cy="1143000"/>
          </a:xfrm>
        </p:spPr>
        <p:txBody>
          <a:bodyPr/>
          <a:lstStyle/>
          <a:p>
            <a:r>
              <a:rPr lang="en-US" sz="1500" dirty="0"/>
              <a:t>For new Mercer opportunities of any size, </a:t>
            </a:r>
            <a:r>
              <a:rPr lang="en-US" sz="1500" b="1" dirty="0"/>
              <a:t>please send all requests to </a:t>
            </a:r>
            <a:r>
              <a:rPr lang="en-US" sz="1500" b="1" dirty="0">
                <a:hlinkClick r:id="rId3"/>
              </a:rPr>
              <a:t>SalesOperationsUSA@vitalitygroup.com</a:t>
            </a:r>
            <a:r>
              <a:rPr lang="en-US" sz="1500" b="1" dirty="0"/>
              <a:t>. </a:t>
            </a:r>
            <a:r>
              <a:rPr lang="en-US" sz="1500" dirty="0"/>
              <a:t>We will then allocate the opportunity to the appropriate Sales Director. </a:t>
            </a:r>
            <a:br>
              <a:rPr lang="en-US" sz="1500" dirty="0"/>
            </a:br>
            <a:br>
              <a:rPr lang="en-US" sz="1500" dirty="0"/>
            </a:br>
            <a:r>
              <a:rPr lang="en-US" sz="1500" dirty="0"/>
              <a:t>Please see below for </a:t>
            </a:r>
            <a:r>
              <a:rPr lang="en-US" sz="1500" dirty="0">
                <a:solidFill>
                  <a:srgbClr val="F15D22"/>
                </a:solidFill>
              </a:rPr>
              <a:t>pricing for Mercer </a:t>
            </a:r>
            <a:r>
              <a:rPr lang="en-US" sz="1500" dirty="0"/>
              <a:t>VSP opportunities. </a:t>
            </a:r>
          </a:p>
        </p:txBody>
      </p:sp>
      <p:sp>
        <p:nvSpPr>
          <p:cNvPr id="66565" name="Slide Number Placeholder 6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defRPr sz="1867">
                <a:solidFill>
                  <a:srgbClr val="6D6E71"/>
                </a:solidFill>
                <a:latin typeface="Raleway" panose="020B0503030101060003" pitchFamily="34" charset="0"/>
                <a:ea typeface="ＭＳ Ｐゴシック" panose="020B0600070205080204" pitchFamily="34" charset="-128"/>
                <a:cs typeface="Raleway" panose="020B0503030101060003" pitchFamily="34" charset="0"/>
              </a:defRPr>
            </a:lvl1pPr>
            <a:lvl2pPr marL="990550" indent="-380981">
              <a:spcBef>
                <a:spcPct val="20000"/>
              </a:spcBef>
              <a:buFont typeface="Arial" panose="020B0604020202020204" pitchFamily="34" charset="0"/>
              <a:defRPr sz="1467">
                <a:solidFill>
                  <a:srgbClr val="6D6E71"/>
                </a:solidFill>
                <a:latin typeface="Raleway" panose="020B0503030101060003" pitchFamily="34" charset="0"/>
                <a:ea typeface="ＭＳ Ｐゴシック" panose="020B0600070205080204" pitchFamily="34" charset="-128"/>
                <a:cs typeface="Raleway" panose="020B0503030101060003" pitchFamily="34" charset="0"/>
              </a:defRPr>
            </a:lvl2pPr>
            <a:lvl3pPr marL="1523925" indent="-304784">
              <a:spcBef>
                <a:spcPct val="20000"/>
              </a:spcBef>
              <a:buFont typeface="Arial" panose="020B0604020202020204" pitchFamily="34" charset="0"/>
              <a:defRPr sz="1333">
                <a:solidFill>
                  <a:srgbClr val="6D6E71"/>
                </a:solidFill>
                <a:latin typeface="Raleway" panose="020B0503030101060003" pitchFamily="34" charset="0"/>
                <a:ea typeface="ＭＳ Ｐゴシック" panose="020B0600070205080204" pitchFamily="34" charset="-128"/>
                <a:cs typeface="Raleway" panose="020B0503030101060003" pitchFamily="34" charset="0"/>
              </a:defRPr>
            </a:lvl3pPr>
            <a:lvl4pPr marL="2133493" indent="-304784">
              <a:spcBef>
                <a:spcPct val="20000"/>
              </a:spcBef>
              <a:buFont typeface="Arial" panose="020B0604020202020204" pitchFamily="34" charset="0"/>
              <a:buChar char="•"/>
              <a:defRPr sz="1333">
                <a:solidFill>
                  <a:srgbClr val="6D6E71"/>
                </a:solidFill>
                <a:latin typeface="Raleway" panose="020B0503030101060003" pitchFamily="34" charset="0"/>
                <a:ea typeface="ＭＳ Ｐゴシック" panose="020B0600070205080204" pitchFamily="34" charset="-128"/>
                <a:cs typeface="Raleway" panose="020B0503030101060003" pitchFamily="34" charset="0"/>
              </a:defRPr>
            </a:lvl4pPr>
            <a:lvl5pPr marL="2743062" indent="-304784">
              <a:spcBef>
                <a:spcPct val="20000"/>
              </a:spcBef>
              <a:buFont typeface="Lucida Grande" charset="0"/>
              <a:buChar char="–"/>
              <a:defRPr sz="1333">
                <a:solidFill>
                  <a:srgbClr val="6D6E71"/>
                </a:solidFill>
                <a:latin typeface="Raleway" panose="020B0503030101060003" pitchFamily="34" charset="0"/>
                <a:ea typeface="ＭＳ Ｐゴシック" panose="020B0600070205080204" pitchFamily="34" charset="-128"/>
                <a:cs typeface="Raleway" panose="020B0503030101060003" pitchFamily="34" charset="0"/>
              </a:defRPr>
            </a:lvl5pPr>
            <a:lvl6pPr marL="3352632" indent="-304784" defTabSz="60957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–"/>
              <a:defRPr sz="1333">
                <a:solidFill>
                  <a:srgbClr val="6D6E71"/>
                </a:solidFill>
                <a:latin typeface="Raleway" panose="020B0503030101060003" pitchFamily="34" charset="0"/>
                <a:ea typeface="ＭＳ Ｐゴシック" panose="020B0600070205080204" pitchFamily="34" charset="-128"/>
                <a:cs typeface="Raleway" panose="020B0503030101060003" pitchFamily="34" charset="0"/>
              </a:defRPr>
            </a:lvl6pPr>
            <a:lvl7pPr marL="3962202" indent="-304784" defTabSz="60957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–"/>
              <a:defRPr sz="1333">
                <a:solidFill>
                  <a:srgbClr val="6D6E71"/>
                </a:solidFill>
                <a:latin typeface="Raleway" panose="020B0503030101060003" pitchFamily="34" charset="0"/>
                <a:ea typeface="ＭＳ Ｐゴシック" panose="020B0600070205080204" pitchFamily="34" charset="-128"/>
                <a:cs typeface="Raleway" panose="020B0503030101060003" pitchFamily="34" charset="0"/>
              </a:defRPr>
            </a:lvl7pPr>
            <a:lvl8pPr marL="4571772" indent="-304784" defTabSz="60957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–"/>
              <a:defRPr sz="1333">
                <a:solidFill>
                  <a:srgbClr val="6D6E71"/>
                </a:solidFill>
                <a:latin typeface="Raleway" panose="020B0503030101060003" pitchFamily="34" charset="0"/>
                <a:ea typeface="ＭＳ Ｐゴシック" panose="020B0600070205080204" pitchFamily="34" charset="-128"/>
                <a:cs typeface="Raleway" panose="020B0503030101060003" pitchFamily="34" charset="0"/>
              </a:defRPr>
            </a:lvl8pPr>
            <a:lvl9pPr marL="5181341" indent="-304784" defTabSz="60957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–"/>
              <a:defRPr sz="1333">
                <a:solidFill>
                  <a:srgbClr val="6D6E71"/>
                </a:solidFill>
                <a:latin typeface="Raleway" panose="020B0503030101060003" pitchFamily="34" charset="0"/>
                <a:ea typeface="ＭＳ Ｐゴシック" panose="020B0600070205080204" pitchFamily="34" charset="-128"/>
                <a:cs typeface="Raleway" panose="020B05030301010600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3D52A88-6235-41B7-BD13-CBD59004BFDF}" type="slidenum">
              <a:rPr lang="en-US" altLang="en-US" sz="1067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067" dirty="0"/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7104417" y="-2806825"/>
            <a:ext cx="14020800" cy="1767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60960" rIns="0" bIns="60960" numCol="1" anchor="ctr" anchorCtr="0" compatLnSpc="1">
            <a:prstTxWarp prst="textNoShape">
              <a:avLst/>
            </a:prstTxWarp>
            <a:normAutofit/>
          </a:bodyPr>
          <a:lstStyle/>
          <a:p>
            <a:pPr defTabSz="60957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4267" kern="0" baseline="30000" dirty="0">
              <a:solidFill>
                <a:srgbClr val="4C5A6A"/>
              </a:solidFill>
              <a:latin typeface="Raleway"/>
              <a:ea typeface="ＭＳ Ｐゴシック" charset="0"/>
              <a:cs typeface="Raleway"/>
              <a:sym typeface="Arial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A2E15DB-FCB1-4C32-8E88-D159B5F553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055907"/>
              </p:ext>
            </p:extLst>
          </p:nvPr>
        </p:nvGraphicFramePr>
        <p:xfrm>
          <a:off x="2809354" y="2242405"/>
          <a:ext cx="7017034" cy="32849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99630">
                  <a:extLst>
                    <a:ext uri="{9D8B030D-6E8A-4147-A177-3AD203B41FA5}">
                      <a16:colId xmlns:a16="http://schemas.microsoft.com/office/drawing/2014/main" val="870272406"/>
                    </a:ext>
                  </a:extLst>
                </a:gridCol>
                <a:gridCol w="2333992">
                  <a:extLst>
                    <a:ext uri="{9D8B030D-6E8A-4147-A177-3AD203B41FA5}">
                      <a16:colId xmlns:a16="http://schemas.microsoft.com/office/drawing/2014/main" val="137043769"/>
                    </a:ext>
                  </a:extLst>
                </a:gridCol>
                <a:gridCol w="2183412">
                  <a:extLst>
                    <a:ext uri="{9D8B030D-6E8A-4147-A177-3AD203B41FA5}">
                      <a16:colId xmlns:a16="http://schemas.microsoft.com/office/drawing/2014/main" val="3409400446"/>
                    </a:ext>
                  </a:extLst>
                </a:gridCol>
              </a:tblGrid>
              <a:tr h="8760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Group Size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PEPM – With Spouses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PEPM – EE Only Coverage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47808475"/>
                  </a:ext>
                </a:extLst>
              </a:tr>
              <a:tr h="60043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Under 1,000 EEs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Vitality </a:t>
                      </a:r>
                      <a:r>
                        <a:rPr lang="en-US" sz="1400" u="sng" dirty="0">
                          <a:effectLst/>
                        </a:rPr>
                        <a:t>can</a:t>
                      </a:r>
                      <a:r>
                        <a:rPr lang="en-US" sz="1400" dirty="0">
                          <a:effectLst/>
                        </a:rPr>
                        <a:t> quote groups with less than 1,000 EEs, but they do not fall within Mercer VSP.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8119680"/>
                  </a:ext>
                </a:extLst>
              </a:tr>
              <a:tr h="40029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1,000 to 1,500 EEs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$4.56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$4.16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40056576"/>
                  </a:ext>
                </a:extLst>
              </a:tr>
              <a:tr h="40029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1,501 to 1,999 EEs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$4.20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$3.80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2425250635"/>
                  </a:ext>
                </a:extLst>
              </a:tr>
              <a:tr h="40029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2,000 to 5,000 EEs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$3.65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$3.25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791136888"/>
                  </a:ext>
                </a:extLst>
              </a:tr>
              <a:tr h="6075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Over 5,000 EEs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Pricing is customized and based on the individual needs of the group.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6334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0858725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8_Office Theme">
  <a:themeElements>
    <a:clrScheme name="Vitality template 1">
      <a:dk1>
        <a:srgbClr val="6D6E71"/>
      </a:dk1>
      <a:lt1>
        <a:sysClr val="window" lastClr="FFFFFF"/>
      </a:lt1>
      <a:dk2>
        <a:srgbClr val="F15D22"/>
      </a:dk2>
      <a:lt2>
        <a:srgbClr val="19C1C2"/>
      </a:lt2>
      <a:accent1>
        <a:srgbClr val="F8C82D"/>
      </a:accent1>
      <a:accent2>
        <a:srgbClr val="A4D74E"/>
      </a:accent2>
      <a:accent3>
        <a:srgbClr val="B23E73"/>
      </a:accent3>
      <a:accent4>
        <a:srgbClr val="00AED1"/>
      </a:accent4>
      <a:accent5>
        <a:srgbClr val="9DA6B3"/>
      </a:accent5>
      <a:accent6>
        <a:srgbClr val="B4BFCD"/>
      </a:accent6>
      <a:hlink>
        <a:srgbClr val="1D5050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Vitality template 1">
    <a:dk1>
      <a:srgbClr val="6D6E71"/>
    </a:dk1>
    <a:lt1>
      <a:sysClr val="window" lastClr="FFFFFF"/>
    </a:lt1>
    <a:dk2>
      <a:srgbClr val="F15D22"/>
    </a:dk2>
    <a:lt2>
      <a:srgbClr val="19C1C2"/>
    </a:lt2>
    <a:accent1>
      <a:srgbClr val="F8C82D"/>
    </a:accent1>
    <a:accent2>
      <a:srgbClr val="A4D74E"/>
    </a:accent2>
    <a:accent3>
      <a:srgbClr val="B23E73"/>
    </a:accent3>
    <a:accent4>
      <a:srgbClr val="00AED1"/>
    </a:accent4>
    <a:accent5>
      <a:srgbClr val="9DA6B3"/>
    </a:accent5>
    <a:accent6>
      <a:srgbClr val="B4BFCD"/>
    </a:accent6>
    <a:hlink>
      <a:srgbClr val="1D5050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Vitality template 1">
    <a:dk1>
      <a:srgbClr val="6D6E71"/>
    </a:dk1>
    <a:lt1>
      <a:sysClr val="window" lastClr="FFFFFF"/>
    </a:lt1>
    <a:dk2>
      <a:srgbClr val="F15D22"/>
    </a:dk2>
    <a:lt2>
      <a:srgbClr val="19C1C2"/>
    </a:lt2>
    <a:accent1>
      <a:srgbClr val="F8C82D"/>
    </a:accent1>
    <a:accent2>
      <a:srgbClr val="A4D74E"/>
    </a:accent2>
    <a:accent3>
      <a:srgbClr val="B23E73"/>
    </a:accent3>
    <a:accent4>
      <a:srgbClr val="00AED1"/>
    </a:accent4>
    <a:accent5>
      <a:srgbClr val="9DA6B3"/>
    </a:accent5>
    <a:accent6>
      <a:srgbClr val="B4BFCD"/>
    </a:accent6>
    <a:hlink>
      <a:srgbClr val="1D5050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Vitality template 1">
    <a:dk1>
      <a:srgbClr val="6D6E71"/>
    </a:dk1>
    <a:lt1>
      <a:sysClr val="window" lastClr="FFFFFF"/>
    </a:lt1>
    <a:dk2>
      <a:srgbClr val="F15D22"/>
    </a:dk2>
    <a:lt2>
      <a:srgbClr val="19C1C2"/>
    </a:lt2>
    <a:accent1>
      <a:srgbClr val="F8C82D"/>
    </a:accent1>
    <a:accent2>
      <a:srgbClr val="A4D74E"/>
    </a:accent2>
    <a:accent3>
      <a:srgbClr val="B23E73"/>
    </a:accent3>
    <a:accent4>
      <a:srgbClr val="00AED1"/>
    </a:accent4>
    <a:accent5>
      <a:srgbClr val="9DA6B3"/>
    </a:accent5>
    <a:accent6>
      <a:srgbClr val="B4BFCD"/>
    </a:accent6>
    <a:hlink>
      <a:srgbClr val="1D5050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Vitality template 1">
    <a:dk1>
      <a:srgbClr val="6D6E71"/>
    </a:dk1>
    <a:lt1>
      <a:sysClr val="window" lastClr="FFFFFF"/>
    </a:lt1>
    <a:dk2>
      <a:srgbClr val="F15D22"/>
    </a:dk2>
    <a:lt2>
      <a:srgbClr val="19C1C2"/>
    </a:lt2>
    <a:accent1>
      <a:srgbClr val="F8C82D"/>
    </a:accent1>
    <a:accent2>
      <a:srgbClr val="A4D74E"/>
    </a:accent2>
    <a:accent3>
      <a:srgbClr val="B23E73"/>
    </a:accent3>
    <a:accent4>
      <a:srgbClr val="00AED1"/>
    </a:accent4>
    <a:accent5>
      <a:srgbClr val="9DA6B3"/>
    </a:accent5>
    <a:accent6>
      <a:srgbClr val="B4BFCD"/>
    </a:accent6>
    <a:hlink>
      <a:srgbClr val="1D5050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Vitality template 1">
    <a:dk1>
      <a:srgbClr val="6D6E71"/>
    </a:dk1>
    <a:lt1>
      <a:sysClr val="window" lastClr="FFFFFF"/>
    </a:lt1>
    <a:dk2>
      <a:srgbClr val="F15D22"/>
    </a:dk2>
    <a:lt2>
      <a:srgbClr val="19C1C2"/>
    </a:lt2>
    <a:accent1>
      <a:srgbClr val="F8C82D"/>
    </a:accent1>
    <a:accent2>
      <a:srgbClr val="A4D74E"/>
    </a:accent2>
    <a:accent3>
      <a:srgbClr val="B23E73"/>
    </a:accent3>
    <a:accent4>
      <a:srgbClr val="00AED1"/>
    </a:accent4>
    <a:accent5>
      <a:srgbClr val="9DA6B3"/>
    </a:accent5>
    <a:accent6>
      <a:srgbClr val="B4BFCD"/>
    </a:accent6>
    <a:hlink>
      <a:srgbClr val="1D5050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Vitality template 1">
    <a:dk1>
      <a:srgbClr val="6D6E71"/>
    </a:dk1>
    <a:lt1>
      <a:sysClr val="window" lastClr="FFFFFF"/>
    </a:lt1>
    <a:dk2>
      <a:srgbClr val="F15D22"/>
    </a:dk2>
    <a:lt2>
      <a:srgbClr val="19C1C2"/>
    </a:lt2>
    <a:accent1>
      <a:srgbClr val="F8C82D"/>
    </a:accent1>
    <a:accent2>
      <a:srgbClr val="A4D74E"/>
    </a:accent2>
    <a:accent3>
      <a:srgbClr val="B23E73"/>
    </a:accent3>
    <a:accent4>
      <a:srgbClr val="00AED1"/>
    </a:accent4>
    <a:accent5>
      <a:srgbClr val="9DA6B3"/>
    </a:accent5>
    <a:accent6>
      <a:srgbClr val="B4BFCD"/>
    </a:accent6>
    <a:hlink>
      <a:srgbClr val="1D5050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1862</TotalTime>
  <Words>106</Words>
  <Application>Microsoft Office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MS PGothic</vt:lpstr>
      <vt:lpstr>Arial</vt:lpstr>
      <vt:lpstr>Calibri</vt:lpstr>
      <vt:lpstr>Lucida Grande</vt:lpstr>
      <vt:lpstr>Raleway</vt:lpstr>
      <vt:lpstr>Times New Roman</vt:lpstr>
      <vt:lpstr>8_Office Theme</vt:lpstr>
      <vt:lpstr>For new Mercer opportunities of any size, please send all requests to SalesOperationsUSA@vitalitygroup.com. We will then allocate the opportunity to the appropriate Sales Director.   Please see below for pricing for Mercer VSP opportunities. </vt:lpstr>
    </vt:vector>
  </TitlesOfParts>
  <Company>Discovery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Contact your Vitality Sales Directors:</dc:title>
  <dc:creator>Cheryl Jacobs</dc:creator>
  <cp:lastModifiedBy>Courtney Carlson</cp:lastModifiedBy>
  <cp:revision>36</cp:revision>
  <dcterms:created xsi:type="dcterms:W3CDTF">2015-09-28T21:31:58Z</dcterms:created>
  <dcterms:modified xsi:type="dcterms:W3CDTF">2018-03-15T18:45:33Z</dcterms:modified>
</cp:coreProperties>
</file>